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4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94A7-34D7-4DA6-B9BC-194211A3D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F65FAF-2A8C-45B9-81C6-FF5A5CFC5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35E68-6001-439B-A5D8-1D8A27288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56958-1804-458A-BCFE-0C3521D96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7C92E-61FE-479A-A2AE-C227DC14D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414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F703-D110-4FDF-B869-894BA2AD8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878B29-1335-4E70-B938-05D671988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73F4B-526E-42DD-ACDA-A5896F46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5938E-1778-458D-86AE-5EFA3EE04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FF1C4-CC51-43D3-8240-D311CCFD6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74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90F25E-0A69-4411-919B-0C1E39554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DD2341-7DA4-4E3D-9F9D-FA8195872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47AE9-06A7-46CA-AD94-AFFFAF94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1F111-9A70-4919-BED6-A178E747F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AD47D-3505-4DB6-B45B-F9944F161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68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9A538-7657-431F-8151-46FAE54D0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D3617-9608-4C02-B242-92221EFEF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8CAEE-BC9E-4562-BD19-970B42592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4F056-1259-49BA-A206-EE40AD45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BA19B-AFAB-4C1F-9A9E-176D83C84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766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47C26-227F-4CCD-A230-66A62EF2B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CE9A8-2060-479C-BD49-404BCD9F5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9A81F-4B1B-4D61-9D14-787529FE8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1D7AD-DBA9-4D7B-9F39-7C04819B6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F9ADE-7CE1-42C8-BDC8-6D4C8814F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2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4C2A4-3D8B-403A-986C-52880F1DE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DE56-2C5A-4023-803E-42DDF41534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E8D6CE-983A-4479-A0E1-F3F1D78E5D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44ADD-3E67-4FD3-A808-973D4398B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7D1A5C-1A28-4CB2-9CF5-F384A8E54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B0316-B468-4BBB-B17D-4B8E4084C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25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87C5D-A0CC-4092-AAE8-DC5A3EECB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671C28-DF81-4C51-BB7D-3C31AB70A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E8B9D7-C090-4DAC-BB75-1FA4E382BD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6B180C-5048-4F9B-A503-DFDA4A86F2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E7345A-5B0B-4FDB-9A3D-8F058F1F25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3F05EE-0A36-4182-A179-AF380EC3D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B3CDB3-C47B-4D01-A1B6-DA022FD13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B0FC37-285C-4A76-BD0E-5AF9C1983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26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F4C16-37A6-4D36-9410-B5B9F6B02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2B1B72-63CA-4A5F-9983-DCD76A97B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96E6FF-0EF1-4785-BB97-651102C5B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876D40-3421-44CD-A76F-14E8924B8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7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A502EE-3779-403D-B432-15A872FE6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F9CC8B-9E4C-4046-A0B6-D833C95CB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59080-5410-477C-92E7-16B9EB30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9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7451B-BFD6-40B1-9C6D-8D37E921D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E159A-7F62-4D0C-9D55-E75CBB80F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A35A0-4751-4F24-BA44-A2B229E93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FE38F-98C0-426A-9DB8-F66EF27AB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911236-8198-408C-822C-BA281422A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1998D-2AB8-432D-BA5C-E20A853EB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28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FDC13-1C0A-4CE5-8EF4-25ACE13AF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FB7F6D-A717-4870-83CB-BB785C1B1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5F3BB1-17E9-4316-920F-7768DC39C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D3F8A-0597-4EB4-A11E-4DB0D2F4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0B20C0-426C-4CB4-97CA-61CBCCB01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FE0287-4116-4143-BEDF-D0FF4BA31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09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2EE1CB-896D-43FC-A975-F4A979936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23E23B-7A88-4B0A-95F5-BE2713A1C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82920-32AE-403C-BEC4-A95D78E79A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C77B2-DFF6-4D0E-AF9D-80615595042C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84C01-8FB1-4F8C-9BD0-77E78D9EF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EB22-3598-4922-9BE0-7012BF894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C267B-E832-4E46-9169-382C921E6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3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9D7CD-04D0-46C0-A171-9256374D77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9441" y="1742434"/>
            <a:ext cx="5441285" cy="2922365"/>
          </a:xfrm>
        </p:spPr>
        <p:txBody>
          <a:bodyPr anchor="ctr">
            <a:normAutofit/>
          </a:bodyPr>
          <a:lstStyle/>
          <a:p>
            <a:r>
              <a:rPr lang="en-US" dirty="0"/>
              <a:t>MEDINAV Demonstration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8CA7D-9210-46B3-A0A6-1D625D52DA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69441" y="4830428"/>
            <a:ext cx="5441286" cy="933340"/>
          </a:xfrm>
        </p:spPr>
        <p:txBody>
          <a:bodyPr>
            <a:normAutofit/>
          </a:bodyPr>
          <a:lstStyle/>
          <a:p>
            <a:endParaRPr lang="en-US">
              <a:solidFill>
                <a:srgbClr val="E729DA"/>
              </a:solidFill>
            </a:endParaRPr>
          </a:p>
        </p:txBody>
      </p:sp>
      <p:pic>
        <p:nvPicPr>
          <p:cNvPr id="4" name="RPReplay-Final1598297549">
            <a:hlinkClick r:id="" action="ppaction://media"/>
            <a:extLst>
              <a:ext uri="{FF2B5EF4-FFF2-40B4-BE49-F238E27FC236}">
                <a16:creationId xmlns:a16="http://schemas.microsoft.com/office/drawing/2014/main" id="{30271D60-C918-493A-A5A1-72043C6859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7369" y="301997"/>
            <a:ext cx="3073940" cy="5803238"/>
          </a:xfrm>
          <a:prstGeom prst="rect">
            <a:avLst/>
          </a:prstGeom>
        </p:spPr>
      </p:pic>
      <p:pic>
        <p:nvPicPr>
          <p:cNvPr id="14" name="Video 13">
            <a:hlinkClick r:id="" action="ppaction://media"/>
            <a:extLst>
              <a:ext uri="{FF2B5EF4-FFF2-40B4-BE49-F238E27FC236}">
                <a16:creationId xmlns:a16="http://schemas.microsoft.com/office/drawing/2014/main" id="{6DA3B97E-F84B-4259-A8F0-5D8E20867FF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512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54"/>
    </mc:Choice>
    <mc:Fallback>
      <p:transition spd="slow" advTm="31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8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4081" objId="4"/>
        <p14:triggerEvt type="onClick" time="4082" objId="4"/>
        <p14:stopEvt time="31254" objId="4"/>
      </p14:showEvt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</Words>
  <Application>Microsoft Office PowerPoint</Application>
  <PresentationFormat>Widescreen</PresentationFormat>
  <Paragraphs>1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MEDINAV Demonstration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MEDINAV Demonstration </dc:title>
  <dc:creator>virginia.vilardi</dc:creator>
  <cp:lastModifiedBy>virginia.vilardi</cp:lastModifiedBy>
  <cp:revision>1</cp:revision>
  <dcterms:created xsi:type="dcterms:W3CDTF">2020-08-24T20:01:00Z</dcterms:created>
  <dcterms:modified xsi:type="dcterms:W3CDTF">2020-08-24T20:02:38Z</dcterms:modified>
</cp:coreProperties>
</file>

<file path=docProps/thumbnail.jpeg>
</file>